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6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97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69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309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61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509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938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57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2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0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32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90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3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5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3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91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E1A70-5A8B-5D4E-AA6B-05D64C585449}" type="datetimeFigureOut">
              <a:rPr lang="ru-RU" smtClean="0"/>
              <a:t>30.09.2020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70D87C-7440-D84D-B156-CD24DD8C4A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78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4FED1-54F7-0C43-BC49-889E3AF0F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Маски против </a:t>
            </a:r>
            <a:r>
              <a:rPr lang="en-US" dirty="0"/>
              <a:t>Covid-19.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DB645E-6AB5-3442-9FC4-32BA7AA0E5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5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30E2E-E1A0-7D44-A07D-D9B971F3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0" y="2768600"/>
            <a:ext cx="5129700" cy="13208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0563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0B111-1F78-CC4E-BDF2-BE7B037B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0A56-6678-7746-A7BA-E3A418AA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Виды масок</a:t>
            </a:r>
          </a:p>
          <a:p>
            <a:pPr lvl="1"/>
            <a:r>
              <a:rPr lang="ru-RU" dirty="0"/>
              <a:t>Нетканая медицинская маска</a:t>
            </a:r>
          </a:p>
          <a:p>
            <a:pPr lvl="1"/>
            <a:r>
              <a:rPr lang="ru-RU" dirty="0"/>
              <a:t>Тканевая или марлевая маска</a:t>
            </a:r>
          </a:p>
          <a:p>
            <a:pPr lvl="1"/>
            <a:r>
              <a:rPr lang="ru-RU" dirty="0"/>
              <a:t>Респираторные маски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32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74A40-6D69-4245-AEB0-528AE05F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масок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A98FD3-E8DB-6849-9565-BBC849D2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987196" cy="3880773"/>
          </a:xfrm>
        </p:spPr>
        <p:txBody>
          <a:bodyPr/>
          <a:lstStyle/>
          <a:p>
            <a:r>
              <a:rPr lang="ru-RU" dirty="0"/>
              <a:t>Нетканая медицинская маска</a:t>
            </a:r>
          </a:p>
          <a:p>
            <a:r>
              <a:rPr lang="ru-RU" dirty="0"/>
              <a:t>Тканевая маска</a:t>
            </a:r>
          </a:p>
          <a:p>
            <a:r>
              <a:rPr lang="ru-RU" dirty="0"/>
              <a:t>Медицинские респираторы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69092-24DA-9743-A475-D5584678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01" y="1751611"/>
            <a:ext cx="4441084" cy="36391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E95FA4-7BCB-9C48-935C-3A736C72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01" y="1331720"/>
            <a:ext cx="4441084" cy="44410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74A420-20B7-6F4F-ACF2-496AF8CB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00" y="1331719"/>
            <a:ext cx="4441085" cy="44410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кие респираторы лучше защищают от коронавируса">
            <a:extLst>
              <a:ext uri="{FF2B5EF4-FFF2-40B4-BE49-F238E27FC236}">
                <a16:creationId xmlns:a16="http://schemas.microsoft.com/office/drawing/2014/main" id="{4B1E69DD-E71D-6346-BC3D-81F79D4C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76" y="1260405"/>
            <a:ext cx="7275616" cy="458371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CD6A9-251A-7E4D-86A9-CBBE3FCA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Нетканая медицинская маска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4C7F5-D1B3-C44F-8DA8-CE36263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78" y="1259901"/>
            <a:ext cx="8868443" cy="49884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61232C-8C25-BE40-82AC-8EB66C6BC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0" y="1270000"/>
            <a:ext cx="5088577" cy="50885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D19C00-ECAC-BC4D-9906-68B90809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11" y="1259901"/>
            <a:ext cx="5018862" cy="50188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411D1-9E3C-5C44-974C-F9390785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Тканевая маска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F33CE-5DA4-EC48-8FD0-C7E5F90F8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7D0EF5-6512-384A-94EF-55587938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48" y="2160589"/>
            <a:ext cx="4874107" cy="32479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82083B8-BF56-734F-B743-71CE3DAD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4" y="1289792"/>
            <a:ext cx="5058228" cy="50582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D852A00-0401-4C4B-B20D-FC24F36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90" y="1289792"/>
            <a:ext cx="5058229" cy="505822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D69FB-6C5C-A940-92FC-D8A0583E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Медицинские респираторы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5F0DF-CD65-B540-A602-814DC61C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186604" cy="38807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уровню фильтрации воздуха одноразовые дыхательные аппараты разделяются на 3 вида, каждый из которых имеет свой коэффициент защиты:</a:t>
            </a:r>
          </a:p>
          <a:p>
            <a:r>
              <a:rPr lang="en" dirty="0"/>
              <a:t>FFP1 – </a:t>
            </a:r>
            <a:r>
              <a:rPr lang="ru-RU" dirty="0"/>
              <a:t>обеспечивают фильтрацию твердых и жидких частиц на 80 %, номинальный коэффициент защиты – 4. </a:t>
            </a:r>
          </a:p>
          <a:p>
            <a:r>
              <a:rPr lang="en" dirty="0"/>
              <a:t>FFP2 – </a:t>
            </a:r>
            <a:r>
              <a:rPr lang="ru-RU" dirty="0"/>
              <a:t>обеспечивают фильтрацию твердых и жидких частиц на 94 %, номинальный коэффициент защиты – 12. </a:t>
            </a:r>
          </a:p>
          <a:p>
            <a:r>
              <a:rPr lang="en" dirty="0"/>
              <a:t>FFP3 – </a:t>
            </a:r>
            <a:r>
              <a:rPr lang="ru-RU" dirty="0"/>
              <a:t>обеспечивают фильтрацию твердых и жидких частиц на 99 %, номинальный коэффициент защиты – 50.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91238D-19A4-034F-98A4-2A87211C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645" y="1930400"/>
            <a:ext cx="3880774" cy="38807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6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44C82-9775-DD4D-BEB9-0811FEAC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Медицинские респираторы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9D0EAA-E5E5-A240-9A67-D9AEC4BA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79" y="1770564"/>
            <a:ext cx="3672184" cy="324082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EDF9640-0FC5-1947-81E1-558712CD9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77" y="1769754"/>
            <a:ext cx="3318491" cy="331849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9BDE7B4-935F-CE4E-986C-7582BA85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82" y="1767356"/>
            <a:ext cx="3407077" cy="34070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4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A828D-DC36-C345-AB38-BC43EEDE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Правила выбора респиратора для защиты от </a:t>
            </a:r>
            <a:r>
              <a:rPr lang="ru-RU" dirty="0" err="1"/>
              <a:t>коронавируса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B1B5C-F1B2-0048-A212-A918E2C4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42219" cy="4584595"/>
          </a:xfrm>
        </p:spPr>
        <p:txBody>
          <a:bodyPr/>
          <a:lstStyle/>
          <a:p>
            <a:r>
              <a:rPr lang="ru-RU" dirty="0"/>
              <a:t>Примерив дыхательную маску, проверьте, нет ли зазоров между маской и лицом, пропускающих внешний воздух внутрь. </a:t>
            </a:r>
          </a:p>
          <a:p>
            <a:r>
              <a:rPr lang="ru-RU" dirty="0"/>
              <a:t>Разбрызгайте перед лицом аэрозольный освежитель воздуха, если вы ощутили запах или привкус во рту, значит, маска прилегает к лицу неплотно. Необходимо либо выбрать другой экземпляр, либо уплотнить за счет завязок, увеличения количества фильтрующих слоев. </a:t>
            </a:r>
          </a:p>
          <a:p>
            <a:r>
              <a:rPr lang="ru-RU" dirty="0"/>
              <a:t>Если маска сползает, выбирайте вариант размером поменьше.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E3521A-D77D-464A-B83D-AF586E36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83" y="2160589"/>
            <a:ext cx="5227638" cy="342848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FFFC316-4D8D-4848-A94D-066B43F8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83" y="2131038"/>
            <a:ext cx="5227638" cy="34875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8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5915D-2CD5-C445-9B7E-06556340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часто менять респиратор при </a:t>
            </a:r>
            <a:r>
              <a:rPr lang="ru-RU" dirty="0" err="1"/>
              <a:t>коронавирусе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E32953-9E1A-8A4A-B20D-54693B1D9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87248" cy="3880773"/>
          </a:xfrm>
        </p:spPr>
        <p:txBody>
          <a:bodyPr/>
          <a:lstStyle/>
          <a:p>
            <a:r>
              <a:rPr lang="ru-RU" dirty="0"/>
              <a:t>Одноразовую фильтрующую полумаску меняют на новую раз в 6–8 часов, другими словами, один раз в день. </a:t>
            </a:r>
          </a:p>
          <a:p>
            <a:r>
              <a:rPr lang="ru-RU" dirty="0"/>
              <a:t>Дыхательный аппарат для многоразового использования просто обрабатывают дезинфицирующими средствами и заменяют фильтры.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83635D-C69A-2042-BA8A-E4897344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20" y="2160589"/>
            <a:ext cx="3795783" cy="305018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8055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{9D4F957C-B2C4-A142-BC38-5B41295BEA95}tf10001060</Template>
  <TotalTime>156</TotalTime>
  <Words>223</Words>
  <Application>Microsoft Macintosh PowerPoint</Application>
  <PresentationFormat>Широкоэкранный</PresentationFormat>
  <Paragraphs>26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Маски против Covid-19.</vt:lpstr>
      <vt:lpstr>Содержание</vt:lpstr>
      <vt:lpstr>Виды масок</vt:lpstr>
      <vt:lpstr>Нетканая медицинская маска</vt:lpstr>
      <vt:lpstr>Тканевая маска</vt:lpstr>
      <vt:lpstr>Медицинские респираторы</vt:lpstr>
      <vt:lpstr>Медицинские респираторы</vt:lpstr>
      <vt:lpstr>Правила выбора респиратора для защиты от коронавируса</vt:lpstr>
      <vt:lpstr>Как часто менять респиратор при коронавирусе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12</cp:revision>
  <dcterms:created xsi:type="dcterms:W3CDTF">2020-09-30T12:29:20Z</dcterms:created>
  <dcterms:modified xsi:type="dcterms:W3CDTF">2020-09-30T15:06:20Z</dcterms:modified>
</cp:coreProperties>
</file>